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74" r:id="rId5"/>
    <p:sldId id="275" r:id="rId6"/>
    <p:sldId id="276" r:id="rId7"/>
    <p:sldId id="277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7:50:37.237" idx="2">
    <p:pos x="6245" y="45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7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46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72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3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2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8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6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4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32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17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38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61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1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82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82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ODVYxPnY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channel/UC4KJdxTA14SyBEAm7x2c09w?sub_confirmatio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6201357" y="4479072"/>
            <a:ext cx="4105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r>
              <a:rPr lang="en-US" sz="6000" b="1" dirty="0">
                <a:solidFill>
                  <a:srgbClr val="FF0000"/>
                </a:solidFill>
              </a:rPr>
              <a:t> 1 </a:t>
            </a:r>
            <a:r>
              <a:rPr lang="en-US" sz="6000" b="1" dirty="0" err="1">
                <a:solidFill>
                  <a:srgbClr val="FF0000"/>
                </a:solidFill>
              </a:rPr>
              <a:t>Tập</a:t>
            </a:r>
            <a:r>
              <a:rPr lang="en-US" sz="6000" b="1" dirty="0">
                <a:solidFill>
                  <a:srgbClr val="FF0000"/>
                </a:solidFill>
              </a:rPr>
              <a:t> 2 </a:t>
            </a:r>
            <a:r>
              <a:rPr lang="en-US" sz="4800" dirty="0">
                <a:solidFill>
                  <a:srgbClr val="FF0000"/>
                </a:solidFill>
              </a:rPr>
              <a:t>Trang 34-35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44DB5-86D5-4B88-B895-8E5DE1E6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77" y="4388872"/>
            <a:ext cx="3989677" cy="175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511EF-A615-4922-B565-86E3ED480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06" y="624602"/>
            <a:ext cx="10723101" cy="26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DD6D98-D1AA-4B96-A30D-EFCEB1D8E5E2}"/>
              </a:ext>
            </a:extLst>
          </p:cNvPr>
          <p:cNvSpPr/>
          <p:nvPr/>
        </p:nvSpPr>
        <p:spPr>
          <a:xfrm>
            <a:off x="373711" y="5224007"/>
            <a:ext cx="1152939" cy="9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117F37-FB91-4779-ADA0-30D2CA164406}"/>
              </a:ext>
            </a:extLst>
          </p:cNvPr>
          <p:cNvSpPr/>
          <p:nvPr/>
        </p:nvSpPr>
        <p:spPr>
          <a:xfrm>
            <a:off x="1105231" y="4619708"/>
            <a:ext cx="1311966" cy="1001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9E2D8-50F7-46D8-A98B-A6C6A36A2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214" y="980610"/>
            <a:ext cx="9010212" cy="587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D1BF4E-4E67-4E18-A9D3-33F1D5E5C66C}"/>
              </a:ext>
            </a:extLst>
          </p:cNvPr>
          <p:cNvSpPr/>
          <p:nvPr/>
        </p:nvSpPr>
        <p:spPr>
          <a:xfrm>
            <a:off x="1275008" y="5357611"/>
            <a:ext cx="10058400" cy="16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18CEF-B26D-46E5-83A7-36A5A7FE3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13" y="425392"/>
            <a:ext cx="6045973" cy="600721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7288E4-7D87-4C08-95D0-4E5C9AF5F18B}"/>
              </a:ext>
            </a:extLst>
          </p:cNvPr>
          <p:cNvCxnSpPr/>
          <p:nvPr/>
        </p:nvCxnSpPr>
        <p:spPr>
          <a:xfrm flipH="1">
            <a:off x="8700423" y="1223494"/>
            <a:ext cx="837126" cy="656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8883BD-DDE9-4D05-8D2C-2A2BB3D583A9}"/>
              </a:ext>
            </a:extLst>
          </p:cNvPr>
          <p:cNvSpPr txBox="1"/>
          <p:nvPr/>
        </p:nvSpPr>
        <p:spPr>
          <a:xfrm>
            <a:off x="2468450" y="47523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Dài nhất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DF3539-F1B6-4412-AB76-E36619E81253}"/>
              </a:ext>
            </a:extLst>
          </p:cNvPr>
          <p:cNvCxnSpPr/>
          <p:nvPr/>
        </p:nvCxnSpPr>
        <p:spPr>
          <a:xfrm>
            <a:off x="3460439" y="4949848"/>
            <a:ext cx="708338" cy="206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5BA805-3D3B-41B6-8269-50AE3CEAD501}"/>
              </a:ext>
            </a:extLst>
          </p:cNvPr>
          <p:cNvSpPr txBox="1"/>
          <p:nvPr/>
        </p:nvSpPr>
        <p:spPr>
          <a:xfrm>
            <a:off x="2257413" y="5575319"/>
            <a:ext cx="159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Ngắn nhất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955A41-00B4-4205-AEDA-402AD3CDA626}"/>
              </a:ext>
            </a:extLst>
          </p:cNvPr>
          <p:cNvCxnSpPr>
            <a:cxnSpLocks/>
          </p:cNvCxnSpPr>
          <p:nvPr/>
        </p:nvCxnSpPr>
        <p:spPr>
          <a:xfrm>
            <a:off x="3471171" y="5771952"/>
            <a:ext cx="6976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9F9B1-12A7-4F88-9237-3E2F8B428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785" y="513943"/>
            <a:ext cx="6306430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2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EB1C9C-E6A5-423B-80CF-2B0932B36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39" y="1381377"/>
            <a:ext cx="9042522" cy="4095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2544E-F634-4AE5-832D-CA39C8FE0AEE}"/>
              </a:ext>
            </a:extLst>
          </p:cNvPr>
          <p:cNvSpPr txBox="1"/>
          <p:nvPr/>
        </p:nvSpPr>
        <p:spPr>
          <a:xfrm>
            <a:off x="4778062" y="238259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6 cm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F4076-8A0D-4798-96C8-7E30CE7F2313}"/>
              </a:ext>
            </a:extLst>
          </p:cNvPr>
          <p:cNvSpPr txBox="1"/>
          <p:nvPr/>
        </p:nvSpPr>
        <p:spPr>
          <a:xfrm>
            <a:off x="5909256" y="405470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8 cm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7E743-94E4-4DCD-ADC8-0C80E5091815}"/>
              </a:ext>
            </a:extLst>
          </p:cNvPr>
          <p:cNvSpPr txBox="1"/>
          <p:nvPr/>
        </p:nvSpPr>
        <p:spPr>
          <a:xfrm>
            <a:off x="9170025" y="2951945"/>
            <a:ext cx="7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4</a:t>
            </a:r>
            <a:r>
              <a:rPr lang="vi-VN" sz="2400">
                <a:solidFill>
                  <a:srgbClr val="FF0000"/>
                </a:solidFill>
              </a:rPr>
              <a:t>    </a:t>
            </a:r>
            <a:r>
              <a:rPr lang="vi-VN" sz="2400" dirty="0">
                <a:solidFill>
                  <a:srgbClr val="FF0000"/>
                </a:solidFill>
              </a:rPr>
              <a:t>cm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EA4E-D06E-4462-B8ED-68E3E911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oￃﾡn l￡ﾻﾛp 1 | Bￃﾠi 26 ￄﾐￆﾡn v￡ﾻﾋ ￄﾑo ￄﾑ￡ﾻﾙ dￃﾠi Xￄﾃng-ti-mￃﾩt trang 34 35 | K￡ﾺ﾿t n￡ﾻﾑi tri th￡ﾻﾩc v￡ﾻﾛi cu￡ﾻﾙc s￡ﾻﾑng">
            <a:hlinkClick r:id="" action="ppaction://media"/>
            <a:extLst>
              <a:ext uri="{FF2B5EF4-FFF2-40B4-BE49-F238E27FC236}">
                <a16:creationId xmlns:a16="http://schemas.microsoft.com/office/drawing/2014/main" id="{2F48BCDD-B787-4C67-9987-278A015AEF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881" y="365125"/>
            <a:ext cx="11182607" cy="63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022" y="1495887"/>
            <a:ext cx="928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FE80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E801A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CÁM ƠN CÁC BẠN ĐÃ XEM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6663" y="2866854"/>
            <a:ext cx="809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DF2E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Bấm like để ủng hộ kênh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946" y="4004370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/>
                <a:solidFill>
                  <a:srgbClr val="81BB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Coment:  để nêu ý kiến của bạn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782424" y="5141887"/>
            <a:ext cx="1056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/>
                <a:solidFill>
                  <a:srgbClr val="E9BF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Đăng kí kênh để xem video mới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686" y="6065217"/>
            <a:ext cx="1020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Link đăng kí kênh: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4"/>
              </a:rPr>
              <a:t>https://www.youtube.com/channel/UC4KJdxTA14SyBEAm7x2c09w?sub_confirmation=1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89" y="118169"/>
            <a:ext cx="1860161" cy="930081"/>
          </a:xfrm>
          <a:prstGeom prst="rect">
            <a:avLst/>
          </a:prstGeom>
        </p:spPr>
      </p:pic>
      <p:pic>
        <p:nvPicPr>
          <p:cNvPr id="10" name="FormatFactoryPar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617" y="118169"/>
            <a:ext cx="272354" cy="2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70</Words>
  <Application>Microsoft Office PowerPoint</Application>
  <PresentationFormat>Widescreen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Roboto</vt:lpstr>
      <vt:lpstr>Office Theme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Bắc VƯƠNG</cp:lastModifiedBy>
  <cp:revision>570</cp:revision>
  <dcterms:created xsi:type="dcterms:W3CDTF">2020-10-25T22:14:19Z</dcterms:created>
  <dcterms:modified xsi:type="dcterms:W3CDTF">2021-02-19T11:20:36Z</dcterms:modified>
</cp:coreProperties>
</file>